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6256000" cy="12192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995312"/>
            <a:ext cx="13817600" cy="4244622"/>
          </a:xfrm>
        </p:spPr>
        <p:txBody>
          <a:bodyPr anchor="b"/>
          <a:lstStyle>
            <a:lvl1pPr algn="ctr">
              <a:defRPr sz="106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6403623"/>
            <a:ext cx="12192000" cy="2943577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25F89-6F1C-4FB1-B37D-F0AA4C514E5E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43F6-2679-4A92-B10B-311DC5C92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801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25F89-6F1C-4FB1-B37D-F0AA4C514E5E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43F6-2679-4A92-B10B-311DC5C92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4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1" y="649111"/>
            <a:ext cx="3505200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1" y="649111"/>
            <a:ext cx="10312400" cy="10332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25F89-6F1C-4FB1-B37D-F0AA4C514E5E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43F6-2679-4A92-B10B-311DC5C92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35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25F89-6F1C-4FB1-B37D-F0AA4C514E5E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43F6-2679-4A92-B10B-311DC5C92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06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4" y="3039537"/>
            <a:ext cx="14020800" cy="5071532"/>
          </a:xfrm>
        </p:spPr>
        <p:txBody>
          <a:bodyPr anchor="b"/>
          <a:lstStyle>
            <a:lvl1pPr>
              <a:defRPr sz="106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4" y="8159048"/>
            <a:ext cx="14020800" cy="2666999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/>
                </a:solidFill>
              </a:defRPr>
            </a:lvl1pPr>
            <a:lvl2pPr marL="81281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25F89-6F1C-4FB1-B37D-F0AA4C514E5E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43F6-2679-4A92-B10B-311DC5C92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02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3245556"/>
            <a:ext cx="690880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3245556"/>
            <a:ext cx="690880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25F89-6F1C-4FB1-B37D-F0AA4C514E5E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43F6-2679-4A92-B10B-311DC5C92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7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649114"/>
            <a:ext cx="14020800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9" y="2988734"/>
            <a:ext cx="6877049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9" y="4453467"/>
            <a:ext cx="6877049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1" y="2988734"/>
            <a:ext cx="6910917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1" y="4453467"/>
            <a:ext cx="6910917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25F89-6F1C-4FB1-B37D-F0AA4C514E5E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43F6-2679-4A92-B10B-311DC5C92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54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25F89-6F1C-4FB1-B37D-F0AA4C514E5E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43F6-2679-4A92-B10B-311DC5C92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936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25F89-6F1C-4FB1-B37D-F0AA4C514E5E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43F6-2679-4A92-B10B-311DC5C92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997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755425"/>
            <a:ext cx="8229600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25F89-6F1C-4FB1-B37D-F0AA4C514E5E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43F6-2679-4A92-B10B-311DC5C92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06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755425"/>
            <a:ext cx="8229600" cy="8664222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25F89-6F1C-4FB1-B37D-F0AA4C514E5E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43F6-2679-4A92-B10B-311DC5C92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5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649114"/>
            <a:ext cx="1402080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3245556"/>
            <a:ext cx="1402080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25F89-6F1C-4FB1-B37D-F0AA4C514E5E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11300181"/>
            <a:ext cx="54864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643F6-2679-4A92-B10B-311DC5C92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7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625620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05" indent="-406405" algn="l" defTabSz="1625620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02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83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4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aps.google.com/?q=1+7+Luc+c+aro+Lane,+Mahopac+NY+10541&amp;entry=gmail&amp;source=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drm.nybloodcenter.org/PublicScheduler/GroupLanding.aspx?s=14711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9199" y="276957"/>
            <a:ext cx="4393513" cy="132148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7200" y="1890408"/>
            <a:ext cx="15370628" cy="35524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** Please spread the word regarding the urgency and sign up to donate if you are able to. All blood types are needed!**</a:t>
            </a:r>
            <a:endParaRPr lang="en-US" sz="2400" dirty="0">
              <a:solidFill>
                <a:srgbClr val="FF0000"/>
              </a:solidFill>
            </a:endParaRPr>
          </a:p>
          <a:p>
            <a:pPr algn="ctr"/>
            <a:r>
              <a:rPr lang="en-US" sz="5400" b="1" dirty="0">
                <a:solidFill>
                  <a:srgbClr val="FF0000"/>
                </a:solidFill>
              </a:rPr>
              <a:t>MAHOPAC FALLS F.D. BLOOD DRIVE</a:t>
            </a:r>
            <a:endParaRPr lang="en-US" sz="5400" dirty="0">
              <a:solidFill>
                <a:srgbClr val="FF0000"/>
              </a:solidFill>
            </a:endParaRPr>
          </a:p>
          <a:p>
            <a:pPr algn="ctr"/>
            <a:r>
              <a:rPr lang="en-US" sz="4800" b="1" dirty="0">
                <a:solidFill>
                  <a:srgbClr val="FF0000"/>
                </a:solidFill>
              </a:rPr>
              <a:t>SUNDAY 9/9/18</a:t>
            </a:r>
            <a:r>
              <a:rPr lang="en-US" sz="4800" b="1" baseline="30000" dirty="0">
                <a:solidFill>
                  <a:srgbClr val="FF0000"/>
                </a:solidFill>
              </a:rPr>
              <a:t> </a:t>
            </a:r>
            <a:endParaRPr lang="en-US" sz="4800" dirty="0">
              <a:solidFill>
                <a:srgbClr val="FF0000"/>
              </a:solidFill>
            </a:endParaRPr>
          </a:p>
          <a:p>
            <a:pPr algn="ctr"/>
            <a:r>
              <a:rPr lang="en-US" sz="3200" b="1" dirty="0">
                <a:solidFill>
                  <a:srgbClr val="0000CC"/>
                </a:solidFill>
              </a:rPr>
              <a:t>10:00am-3:30pm</a:t>
            </a:r>
            <a:endParaRPr lang="en-US" sz="3200" dirty="0">
              <a:solidFill>
                <a:srgbClr val="0000CC"/>
              </a:solidFill>
            </a:endParaRPr>
          </a:p>
          <a:p>
            <a:pPr algn="ctr"/>
            <a:r>
              <a:rPr lang="en-US" sz="3200" b="1" dirty="0">
                <a:solidFill>
                  <a:srgbClr val="0000CC"/>
                </a:solidFill>
              </a:rPr>
              <a:t>Mahopac Fall FD-truck room</a:t>
            </a:r>
            <a:endParaRPr lang="en-US" sz="3200" dirty="0">
              <a:solidFill>
                <a:srgbClr val="0000CC"/>
              </a:solidFill>
            </a:endParaRPr>
          </a:p>
          <a:p>
            <a:pPr algn="ctr"/>
            <a:r>
              <a:rPr lang="en-US" sz="3200" b="1" dirty="0">
                <a:hlinkClick r:id="rId3"/>
              </a:rPr>
              <a:t>17 </a:t>
            </a:r>
            <a:r>
              <a:rPr lang="en-US" sz="3200" b="1" dirty="0" smtClean="0">
                <a:hlinkClick r:id="rId3"/>
              </a:rPr>
              <a:t>Luccaro </a:t>
            </a:r>
            <a:r>
              <a:rPr lang="en-US" sz="3200" b="1" dirty="0">
                <a:hlinkClick r:id="rId3"/>
              </a:rPr>
              <a:t>Lane, Mahopac NY</a:t>
            </a:r>
            <a:r>
              <a:rPr lang="en-US" sz="3200" b="1" dirty="0"/>
              <a:t> </a:t>
            </a:r>
            <a:r>
              <a:rPr lang="en-US" sz="3200" b="1" dirty="0">
                <a:hlinkClick r:id="rId3"/>
              </a:rPr>
              <a:t>10541</a:t>
            </a:r>
            <a:endParaRPr lang="en-US" sz="3200" b="1" dirty="0"/>
          </a:p>
          <a:p>
            <a:pPr algn="ctr"/>
            <a:endParaRPr lang="en-US" sz="32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9200" y="5370708"/>
            <a:ext cx="3693886" cy="2325779"/>
          </a:xfrm>
          <a:prstGeom prst="rect">
            <a:avLst/>
          </a:prstGeom>
          <a:solidFill>
            <a:srgbClr val="99FFCC"/>
          </a:solidFill>
          <a:effectLst>
            <a:softEdge rad="127000"/>
          </a:effectLst>
        </p:spPr>
      </p:pic>
      <p:sp>
        <p:nvSpPr>
          <p:cNvPr id="17" name="TextBox 16"/>
          <p:cNvSpPr txBox="1"/>
          <p:nvPr/>
        </p:nvSpPr>
        <p:spPr>
          <a:xfrm>
            <a:off x="1551223" y="7618498"/>
            <a:ext cx="13182583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</a:rPr>
              <a:t>Appointments appreciated, walk-ins always welcome</a:t>
            </a:r>
            <a:r>
              <a:rPr lang="en-US" sz="3200" b="1" dirty="0" smtClean="0">
                <a:solidFill>
                  <a:srgbClr val="0000CC"/>
                </a:solidFill>
              </a:rPr>
              <a:t>!</a:t>
            </a:r>
          </a:p>
          <a:p>
            <a:pPr algn="ctr"/>
            <a:r>
              <a:rPr lang="en-US" sz="3200" b="1" dirty="0" smtClean="0">
                <a:solidFill>
                  <a:srgbClr val="0000CC"/>
                </a:solidFill>
              </a:rPr>
              <a:t>To make an appointment on line please go to: </a:t>
            </a:r>
          </a:p>
          <a:p>
            <a:pPr algn="ctr"/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dirty="0" smtClean="0">
                <a:hlinkClick r:id="rId5"/>
              </a:rPr>
              <a:t>https://drm.nybloodcenter.org/PublicScheduler/GroupLanding.aspx?s=14711</a:t>
            </a:r>
            <a:endParaRPr lang="en-US" sz="3200" dirty="0" smtClean="0"/>
          </a:p>
          <a:p>
            <a:pPr algn="ctr"/>
            <a:endParaRPr lang="en-US" sz="24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*** Have a NYBC Donor ID?  Please bring it with you ***</a:t>
            </a:r>
            <a:endParaRPr lang="en-US" sz="36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783768" y="10373389"/>
            <a:ext cx="14565094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 smtClean="0"/>
              <a:t>16 </a:t>
            </a:r>
            <a:r>
              <a:rPr lang="en-US" sz="2100" b="1" dirty="0"/>
              <a:t>year olds are allowed to donate with parental consent (form at drive). Valid photo ID is needed.</a:t>
            </a:r>
          </a:p>
          <a:p>
            <a:pPr algn="ctr"/>
            <a:r>
              <a:rPr lang="en-US" sz="2100" b="1" dirty="0"/>
              <a:t>For questions about eligibility to donate due to travel outside the U.S., medications or medical conditions, </a:t>
            </a:r>
            <a:r>
              <a:rPr lang="en-US" sz="2100" b="1" dirty="0" smtClean="0"/>
              <a:t>call </a:t>
            </a:r>
            <a:r>
              <a:rPr lang="en-US" sz="2100" b="1" dirty="0"/>
              <a:t>1-800-688-0900</a:t>
            </a:r>
            <a:r>
              <a:rPr lang="en-US" sz="2100" b="1" dirty="0" smtClean="0"/>
              <a:t>.</a:t>
            </a:r>
          </a:p>
          <a:p>
            <a:pPr algn="ctr"/>
            <a:r>
              <a:rPr lang="en-US" sz="2100" b="1" dirty="0" smtClean="0"/>
              <a:t>Please </a:t>
            </a:r>
            <a:r>
              <a:rPr lang="en-US" sz="2100" b="1" dirty="0"/>
              <a:t>Eat/Drink before donating and be healthy. Bring positive ID.</a:t>
            </a:r>
            <a:br>
              <a:rPr lang="en-US" sz="2100" b="1" dirty="0"/>
            </a:br>
            <a:r>
              <a:rPr lang="en-US" sz="2100" b="1" dirty="0"/>
              <a:t/>
            </a:r>
            <a:br>
              <a:rPr lang="en-US" sz="2100" b="1" dirty="0"/>
            </a:br>
            <a:r>
              <a:rPr lang="en-US" sz="2100" b="1" dirty="0"/>
              <a:t>For information about the Donor Advantage Program, please visit </a:t>
            </a:r>
            <a:r>
              <a:rPr lang="en-US" sz="2100" b="1" u="sng" dirty="0" smtClean="0">
                <a:solidFill>
                  <a:srgbClr val="0000CC"/>
                </a:solidFill>
              </a:rPr>
              <a:t>www.mydonoradvantage.com</a:t>
            </a:r>
            <a:endParaRPr lang="en-US" sz="2100" b="1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93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102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Reader's Digest Association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Link</dc:creator>
  <cp:lastModifiedBy>Ann Link</cp:lastModifiedBy>
  <cp:revision>3</cp:revision>
  <dcterms:created xsi:type="dcterms:W3CDTF">2018-08-13T18:09:30Z</dcterms:created>
  <dcterms:modified xsi:type="dcterms:W3CDTF">2018-08-13T18:33:33Z</dcterms:modified>
</cp:coreProperties>
</file>